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8" r:id="rId4"/>
    <p:sldId id="263" r:id="rId5"/>
    <p:sldId id="260" r:id="rId6"/>
    <p:sldId id="259" r:id="rId7"/>
    <p:sldId id="257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5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6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2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3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1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7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9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2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1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2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6D1E-3434-447D-BE08-29DC8381EE07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4171-72A9-4959-A768-E4B949F52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8" y="124256"/>
            <a:ext cx="10355054" cy="65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9" y="417742"/>
            <a:ext cx="9285378" cy="61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2" y="212062"/>
            <a:ext cx="9478691" cy="61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6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58" y="203240"/>
            <a:ext cx="9768457" cy="62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7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9" y="339307"/>
            <a:ext cx="9680627" cy="62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7" y="241538"/>
            <a:ext cx="9618204" cy="62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4" y="272731"/>
            <a:ext cx="9647687" cy="6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4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96" y="251084"/>
            <a:ext cx="9613182" cy="62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9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Симоненко Владимир Вадимович</dc:creator>
  <cp:lastModifiedBy>Симоненко Владимир Вадимович</cp:lastModifiedBy>
  <cp:revision>1</cp:revision>
  <dcterms:created xsi:type="dcterms:W3CDTF">2022-04-18T14:55:41Z</dcterms:created>
  <dcterms:modified xsi:type="dcterms:W3CDTF">2022-04-18T15:02:27Z</dcterms:modified>
</cp:coreProperties>
</file>